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84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B4C8-5FB9-48A5-B11A-3546F1714B45}" type="datetimeFigureOut">
              <a:rPr lang="en-US" smtClean="0"/>
              <a:t>2/28/2011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4817C-EC9E-4CC4-B991-9279CCA6AB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B4C8-5FB9-48A5-B11A-3546F1714B45}" type="datetimeFigureOut">
              <a:rPr lang="en-US" smtClean="0"/>
              <a:t>2/28/2011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4817C-EC9E-4CC4-B991-9279CCA6AB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B4C8-5FB9-48A5-B11A-3546F1714B45}" type="datetimeFigureOut">
              <a:rPr lang="en-US" smtClean="0"/>
              <a:t>2/28/2011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4817C-EC9E-4CC4-B991-9279CCA6AB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B4C8-5FB9-48A5-B11A-3546F1714B45}" type="datetimeFigureOut">
              <a:rPr lang="en-US" smtClean="0"/>
              <a:t>2/28/2011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4817C-EC9E-4CC4-B991-9279CCA6AB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B4C8-5FB9-48A5-B11A-3546F1714B45}" type="datetimeFigureOut">
              <a:rPr lang="en-US" smtClean="0"/>
              <a:t>2/28/2011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4817C-EC9E-4CC4-B991-9279CCA6AB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B4C8-5FB9-48A5-B11A-3546F1714B45}" type="datetimeFigureOut">
              <a:rPr lang="en-US" smtClean="0"/>
              <a:t>2/28/2011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4817C-EC9E-4CC4-B991-9279CCA6AB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B4C8-5FB9-48A5-B11A-3546F1714B45}" type="datetimeFigureOut">
              <a:rPr lang="en-US" smtClean="0"/>
              <a:t>2/28/2011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4817C-EC9E-4CC4-B991-9279CCA6AB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B4C8-5FB9-48A5-B11A-3546F1714B45}" type="datetimeFigureOut">
              <a:rPr lang="en-US" smtClean="0"/>
              <a:t>2/28/2011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4817C-EC9E-4CC4-B991-9279CCA6AB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B4C8-5FB9-48A5-B11A-3546F1714B45}" type="datetimeFigureOut">
              <a:rPr lang="en-US" smtClean="0"/>
              <a:t>2/28/2011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4817C-EC9E-4CC4-B991-9279CCA6AB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B4C8-5FB9-48A5-B11A-3546F1714B45}" type="datetimeFigureOut">
              <a:rPr lang="en-US" smtClean="0"/>
              <a:t>2/28/2011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4817C-EC9E-4CC4-B991-9279CCA6AB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B4C8-5FB9-48A5-B11A-3546F1714B45}" type="datetimeFigureOut">
              <a:rPr lang="en-US" smtClean="0"/>
              <a:t>2/28/2011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4817C-EC9E-4CC4-B991-9279CCA6AB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D1B4C8-5FB9-48A5-B11A-3546F1714B45}" type="datetimeFigureOut">
              <a:rPr lang="en-US" smtClean="0"/>
              <a:t>2/28/2011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94817C-EC9E-4CC4-B991-9279CCA6AB6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13" Type="http://schemas.openxmlformats.org/officeDocument/2006/relationships/image" Target="../media/image12.wmf"/><Relationship Id="rId18" Type="http://schemas.openxmlformats.org/officeDocument/2006/relationships/image" Target="../media/image17.wmf"/><Relationship Id="rId3" Type="http://schemas.openxmlformats.org/officeDocument/2006/relationships/image" Target="../media/image2.wmf"/><Relationship Id="rId7" Type="http://schemas.openxmlformats.org/officeDocument/2006/relationships/image" Target="../media/image6.wmf"/><Relationship Id="rId12" Type="http://schemas.openxmlformats.org/officeDocument/2006/relationships/image" Target="../media/image11.wmf"/><Relationship Id="rId17" Type="http://schemas.openxmlformats.org/officeDocument/2006/relationships/image" Target="../media/image16.wmf"/><Relationship Id="rId2" Type="http://schemas.openxmlformats.org/officeDocument/2006/relationships/image" Target="../media/image1.wmf"/><Relationship Id="rId16" Type="http://schemas.openxmlformats.org/officeDocument/2006/relationships/image" Target="../media/image15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wmf"/><Relationship Id="rId11" Type="http://schemas.openxmlformats.org/officeDocument/2006/relationships/image" Target="../media/image10.wmf"/><Relationship Id="rId5" Type="http://schemas.openxmlformats.org/officeDocument/2006/relationships/image" Target="../media/image4.wmf"/><Relationship Id="rId15" Type="http://schemas.openxmlformats.org/officeDocument/2006/relationships/image" Target="../media/image14.wmf"/><Relationship Id="rId10" Type="http://schemas.openxmlformats.org/officeDocument/2006/relationships/image" Target="../media/image9.wmf"/><Relationship Id="rId4" Type="http://schemas.openxmlformats.org/officeDocument/2006/relationships/image" Target="../media/image3.wmf"/><Relationship Id="rId9" Type="http://schemas.openxmlformats.org/officeDocument/2006/relationships/image" Target="../media/image8.wmf"/><Relationship Id="rId14" Type="http://schemas.openxmlformats.org/officeDocument/2006/relationships/image" Target="../media/image1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kyamashita\AppData\Local\Microsoft\Windows\Temporary Internet Files\Content.IE5\4QVCSIGI\MC90002690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04800"/>
            <a:ext cx="2667000" cy="2524549"/>
          </a:xfrm>
          <a:prstGeom prst="rect">
            <a:avLst/>
          </a:prstGeom>
          <a:noFill/>
        </p:spPr>
      </p:pic>
      <p:pic>
        <p:nvPicPr>
          <p:cNvPr id="1028" name="Picture 4" descr="C:\Users\kyamashita\AppData\Local\Microsoft\Windows\Temporary Internet Files\Content.IE5\S75ZC7KX\MC90003043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6220574"/>
            <a:ext cx="1295400" cy="1274852"/>
          </a:xfrm>
          <a:prstGeom prst="rect">
            <a:avLst/>
          </a:prstGeom>
          <a:noFill/>
        </p:spPr>
      </p:pic>
      <p:pic>
        <p:nvPicPr>
          <p:cNvPr id="1029" name="Picture 5" descr="C:\Users\kyamashita\AppData\Local\Microsoft\Windows\Temporary Internet Files\Content.IE5\4QVCSIGI\MC900026909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5638800"/>
            <a:ext cx="1836115" cy="1043330"/>
          </a:xfrm>
          <a:prstGeom prst="rect">
            <a:avLst/>
          </a:prstGeom>
          <a:noFill/>
        </p:spPr>
      </p:pic>
      <p:pic>
        <p:nvPicPr>
          <p:cNvPr id="1030" name="Picture 6" descr="C:\Users\kyamashita\AppData\Local\Microsoft\Windows\Temporary Internet Files\Content.IE5\TV1PGCND\MC900038516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6096000"/>
            <a:ext cx="838200" cy="1201333"/>
          </a:xfrm>
          <a:prstGeom prst="rect">
            <a:avLst/>
          </a:prstGeom>
          <a:noFill/>
        </p:spPr>
      </p:pic>
      <p:pic>
        <p:nvPicPr>
          <p:cNvPr id="1032" name="Picture 8" descr="C:\Users\kyamashita\AppData\Local\Microsoft\Windows\Temporary Internet Files\Content.IE5\S75ZC7KX\MC900192161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67200" y="-304800"/>
            <a:ext cx="1828800" cy="1358014"/>
          </a:xfrm>
          <a:prstGeom prst="rect">
            <a:avLst/>
          </a:prstGeom>
          <a:noFill/>
        </p:spPr>
      </p:pic>
      <p:pic>
        <p:nvPicPr>
          <p:cNvPr id="1033" name="Picture 9" descr="C:\Users\kyamashita\AppData\Local\Microsoft\Windows\Temporary Internet Files\Content.IE5\IPV7LXE4\MC900091073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924800" y="5867400"/>
            <a:ext cx="1447800" cy="789709"/>
          </a:xfrm>
          <a:prstGeom prst="rect">
            <a:avLst/>
          </a:prstGeom>
          <a:noFill/>
        </p:spPr>
      </p:pic>
      <p:pic>
        <p:nvPicPr>
          <p:cNvPr id="1035" name="Picture 11" descr="C:\Users\kyamashita\AppData\Local\Microsoft\Windows\Temporary Internet Files\Content.IE5\IPV7LXE4\MC900441407[1]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-381000" y="1905000"/>
            <a:ext cx="1816100" cy="860425"/>
          </a:xfrm>
          <a:prstGeom prst="rect">
            <a:avLst/>
          </a:prstGeom>
          <a:noFill/>
        </p:spPr>
      </p:pic>
      <p:pic>
        <p:nvPicPr>
          <p:cNvPr id="1036" name="Picture 12" descr="C:\Users\kyamashita\AppData\Local\Microsoft\Windows\Temporary Internet Files\Content.IE5\4QVCSIGI\MC900232253[1].wm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53200" y="0"/>
            <a:ext cx="921945" cy="1242971"/>
          </a:xfrm>
          <a:prstGeom prst="rect">
            <a:avLst/>
          </a:prstGeom>
          <a:noFill/>
        </p:spPr>
      </p:pic>
      <p:pic>
        <p:nvPicPr>
          <p:cNvPr id="1037" name="Picture 13" descr="C:\Users\kyamashita\AppData\Local\Microsoft\Windows\Temporary Internet Files\Content.IE5\4QVCSIGI\MC900133525[1].wm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752600" y="3886200"/>
            <a:ext cx="1268994" cy="1371874"/>
          </a:xfrm>
          <a:prstGeom prst="rect">
            <a:avLst/>
          </a:prstGeom>
          <a:noFill/>
        </p:spPr>
      </p:pic>
      <p:pic>
        <p:nvPicPr>
          <p:cNvPr id="1038" name="Picture 14" descr="C:\Users\kyamashita\AppData\Local\Microsoft\Windows\Temporary Internet Files\Content.IE5\IPV7LXE4\MC900417448[1].wmf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305800" y="1143000"/>
            <a:ext cx="838200" cy="843878"/>
          </a:xfrm>
          <a:prstGeom prst="rect">
            <a:avLst/>
          </a:prstGeom>
          <a:noFill/>
        </p:spPr>
      </p:pic>
      <p:pic>
        <p:nvPicPr>
          <p:cNvPr id="1039" name="Picture 15" descr="C:\Users\kyamashita\AppData\Local\Microsoft\Windows\Temporary Internet Files\Content.IE5\S75ZC7KX\MC900133545[1].wmf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048000" y="0"/>
            <a:ext cx="1192794" cy="1223616"/>
          </a:xfrm>
          <a:prstGeom prst="rect">
            <a:avLst/>
          </a:prstGeom>
          <a:noFill/>
        </p:spPr>
      </p:pic>
      <p:pic>
        <p:nvPicPr>
          <p:cNvPr id="1040" name="Picture 16" descr="C:\Users\kyamashita\AppData\Local\Microsoft\Windows\Temporary Internet Files\Content.IE5\IPV7LXE4\MC900434595[1].wm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33400" y="3581400"/>
            <a:ext cx="1189275" cy="914400"/>
          </a:xfrm>
          <a:prstGeom prst="rect">
            <a:avLst/>
          </a:prstGeom>
          <a:noFill/>
        </p:spPr>
      </p:pic>
      <p:pic>
        <p:nvPicPr>
          <p:cNvPr id="1041" name="Picture 17" descr="C:\Users\kyamashita\AppData\Local\Microsoft\Windows\Temporary Internet Files\Content.IE5\TV1PGCND\MC900111940[1].wmf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438400" y="5715000"/>
            <a:ext cx="1181253" cy="922378"/>
          </a:xfrm>
          <a:prstGeom prst="rect">
            <a:avLst/>
          </a:prstGeom>
          <a:noFill/>
        </p:spPr>
      </p:pic>
      <p:pic>
        <p:nvPicPr>
          <p:cNvPr id="1043" name="Picture 19" descr="C:\Users\kyamashita\AppData\Local\Microsoft\Windows\Temporary Internet Files\Content.IE5\TV1PGCND\MC900013225[1].wmf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733800" y="5791200"/>
            <a:ext cx="1066800" cy="1401355"/>
          </a:xfrm>
          <a:prstGeom prst="rect">
            <a:avLst/>
          </a:prstGeom>
          <a:noFill/>
        </p:spPr>
      </p:pic>
      <p:pic>
        <p:nvPicPr>
          <p:cNvPr id="1044" name="Picture 20" descr="C:\Users\kyamashita\AppData\Local\Microsoft\Windows\Temporary Internet Files\Content.IE5\IPV7LXE4\MC900139511[1].wmf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28600" y="4419600"/>
            <a:ext cx="1173655" cy="958901"/>
          </a:xfrm>
          <a:prstGeom prst="rect">
            <a:avLst/>
          </a:prstGeom>
          <a:noFill/>
        </p:spPr>
      </p:pic>
      <p:pic>
        <p:nvPicPr>
          <p:cNvPr id="1046" name="Picture 22" descr="C:\Users\kyamashita\AppData\Local\Microsoft\Windows\Temporary Internet Files\Content.IE5\S75ZC7KX\MC900438139[1].wmf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609600" y="2514600"/>
            <a:ext cx="1074600" cy="914400"/>
          </a:xfrm>
          <a:prstGeom prst="rect">
            <a:avLst/>
          </a:prstGeom>
          <a:noFill/>
        </p:spPr>
      </p:pic>
      <p:pic>
        <p:nvPicPr>
          <p:cNvPr id="1048" name="Picture 24" descr="C:\Users\kyamashita\AppData\Local\Microsoft\Windows\Temporary Internet Files\Content.IE5\TV1PGCND\MC900112162[1].wmf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7543800" y="0"/>
            <a:ext cx="1143000" cy="931460"/>
          </a:xfrm>
          <a:prstGeom prst="rect">
            <a:avLst/>
          </a:prstGeom>
          <a:noFill/>
        </p:spPr>
      </p:pic>
      <p:sp>
        <p:nvSpPr>
          <p:cNvPr id="27" name="Oval 26"/>
          <p:cNvSpPr/>
          <p:nvPr/>
        </p:nvSpPr>
        <p:spPr>
          <a:xfrm>
            <a:off x="2743200" y="1066800"/>
            <a:ext cx="6248400" cy="5181600"/>
          </a:xfrm>
          <a:prstGeom prst="ellipse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kyamashita</dc:creator>
  <cp:lastModifiedBy>kyamashita</cp:lastModifiedBy>
  <cp:revision>4</cp:revision>
  <dcterms:created xsi:type="dcterms:W3CDTF">2011-02-28T16:57:34Z</dcterms:created>
  <dcterms:modified xsi:type="dcterms:W3CDTF">2011-02-28T17:33:04Z</dcterms:modified>
</cp:coreProperties>
</file>